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57" r:id="rId5"/>
  </p:sldIdLst>
  <p:sldSz cx="9906000" cy="13214350"/>
  <p:notesSz cx="9906000" cy="13214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5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4096448"/>
            <a:ext cx="8420100" cy="2775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7400036"/>
            <a:ext cx="6934200" cy="3303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3039300"/>
            <a:ext cx="430911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3039300"/>
            <a:ext cx="430911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761" y="1578102"/>
            <a:ext cx="3994785" cy="2464435"/>
          </a:xfrm>
          <a:custGeom>
            <a:avLst/>
            <a:gdLst/>
            <a:ahLst/>
            <a:cxnLst/>
            <a:rect l="l" t="t" r="r" b="b"/>
            <a:pathLst>
              <a:path w="3994785" h="2464435">
                <a:moveTo>
                  <a:pt x="3748024" y="0"/>
                </a:moveTo>
                <a:lnTo>
                  <a:pt x="246430" y="0"/>
                </a:lnTo>
                <a:lnTo>
                  <a:pt x="196764" y="5007"/>
                </a:lnTo>
                <a:lnTo>
                  <a:pt x="150506" y="19369"/>
                </a:lnTo>
                <a:lnTo>
                  <a:pt x="108646" y="42092"/>
                </a:lnTo>
                <a:lnTo>
                  <a:pt x="72175" y="72183"/>
                </a:lnTo>
                <a:lnTo>
                  <a:pt x="42084" y="108650"/>
                </a:lnTo>
                <a:lnTo>
                  <a:pt x="19364" y="150500"/>
                </a:lnTo>
                <a:lnTo>
                  <a:pt x="5006" y="196741"/>
                </a:lnTo>
                <a:lnTo>
                  <a:pt x="0" y="246379"/>
                </a:lnTo>
                <a:lnTo>
                  <a:pt x="0" y="2217928"/>
                </a:lnTo>
                <a:lnTo>
                  <a:pt x="5006" y="2267566"/>
                </a:lnTo>
                <a:lnTo>
                  <a:pt x="19364" y="2313807"/>
                </a:lnTo>
                <a:lnTo>
                  <a:pt x="42084" y="2355657"/>
                </a:lnTo>
                <a:lnTo>
                  <a:pt x="72175" y="2392124"/>
                </a:lnTo>
                <a:lnTo>
                  <a:pt x="108646" y="2422215"/>
                </a:lnTo>
                <a:lnTo>
                  <a:pt x="150506" y="2444938"/>
                </a:lnTo>
                <a:lnTo>
                  <a:pt x="196764" y="2459300"/>
                </a:lnTo>
                <a:lnTo>
                  <a:pt x="246430" y="2464307"/>
                </a:lnTo>
                <a:lnTo>
                  <a:pt x="3748024" y="2464307"/>
                </a:lnTo>
                <a:lnTo>
                  <a:pt x="3797662" y="2459300"/>
                </a:lnTo>
                <a:lnTo>
                  <a:pt x="3843903" y="2444938"/>
                </a:lnTo>
                <a:lnTo>
                  <a:pt x="3885753" y="2422215"/>
                </a:lnTo>
                <a:lnTo>
                  <a:pt x="3922220" y="2392124"/>
                </a:lnTo>
                <a:lnTo>
                  <a:pt x="3952311" y="2355657"/>
                </a:lnTo>
                <a:lnTo>
                  <a:pt x="3975034" y="2313807"/>
                </a:lnTo>
                <a:lnTo>
                  <a:pt x="3989396" y="2267566"/>
                </a:lnTo>
                <a:lnTo>
                  <a:pt x="3994404" y="2217928"/>
                </a:lnTo>
                <a:lnTo>
                  <a:pt x="3994404" y="246379"/>
                </a:lnTo>
                <a:lnTo>
                  <a:pt x="3989396" y="196741"/>
                </a:lnTo>
                <a:lnTo>
                  <a:pt x="3975034" y="150500"/>
                </a:lnTo>
                <a:lnTo>
                  <a:pt x="3952311" y="108650"/>
                </a:lnTo>
                <a:lnTo>
                  <a:pt x="3922220" y="72183"/>
                </a:lnTo>
                <a:lnTo>
                  <a:pt x="3885753" y="42092"/>
                </a:lnTo>
                <a:lnTo>
                  <a:pt x="3843903" y="19369"/>
                </a:lnTo>
                <a:lnTo>
                  <a:pt x="3797662" y="5007"/>
                </a:lnTo>
                <a:lnTo>
                  <a:pt x="374802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761" y="1578102"/>
            <a:ext cx="3994785" cy="2464435"/>
          </a:xfrm>
          <a:custGeom>
            <a:avLst/>
            <a:gdLst/>
            <a:ahLst/>
            <a:cxnLst/>
            <a:rect l="l" t="t" r="r" b="b"/>
            <a:pathLst>
              <a:path w="3994785" h="2464435">
                <a:moveTo>
                  <a:pt x="0" y="246379"/>
                </a:moveTo>
                <a:lnTo>
                  <a:pt x="5006" y="196741"/>
                </a:lnTo>
                <a:lnTo>
                  <a:pt x="19364" y="150500"/>
                </a:lnTo>
                <a:lnTo>
                  <a:pt x="42084" y="108650"/>
                </a:lnTo>
                <a:lnTo>
                  <a:pt x="72175" y="72183"/>
                </a:lnTo>
                <a:lnTo>
                  <a:pt x="108646" y="42092"/>
                </a:lnTo>
                <a:lnTo>
                  <a:pt x="150506" y="19369"/>
                </a:lnTo>
                <a:lnTo>
                  <a:pt x="196764" y="5007"/>
                </a:lnTo>
                <a:lnTo>
                  <a:pt x="246430" y="0"/>
                </a:lnTo>
                <a:lnTo>
                  <a:pt x="3748024" y="0"/>
                </a:lnTo>
                <a:lnTo>
                  <a:pt x="3797662" y="5007"/>
                </a:lnTo>
                <a:lnTo>
                  <a:pt x="3843903" y="19369"/>
                </a:lnTo>
                <a:lnTo>
                  <a:pt x="3885753" y="42092"/>
                </a:lnTo>
                <a:lnTo>
                  <a:pt x="3922220" y="72183"/>
                </a:lnTo>
                <a:lnTo>
                  <a:pt x="3952311" y="108650"/>
                </a:lnTo>
                <a:lnTo>
                  <a:pt x="3975034" y="150500"/>
                </a:lnTo>
                <a:lnTo>
                  <a:pt x="3989396" y="196741"/>
                </a:lnTo>
                <a:lnTo>
                  <a:pt x="3994404" y="246379"/>
                </a:lnTo>
                <a:lnTo>
                  <a:pt x="3994404" y="2217928"/>
                </a:lnTo>
                <a:lnTo>
                  <a:pt x="3989396" y="2267566"/>
                </a:lnTo>
                <a:lnTo>
                  <a:pt x="3975034" y="2313807"/>
                </a:lnTo>
                <a:lnTo>
                  <a:pt x="3952311" y="2355657"/>
                </a:lnTo>
                <a:lnTo>
                  <a:pt x="3922220" y="2392124"/>
                </a:lnTo>
                <a:lnTo>
                  <a:pt x="3885753" y="2422215"/>
                </a:lnTo>
                <a:lnTo>
                  <a:pt x="3843903" y="2444938"/>
                </a:lnTo>
                <a:lnTo>
                  <a:pt x="3797662" y="2459300"/>
                </a:lnTo>
                <a:lnTo>
                  <a:pt x="3748024" y="2464307"/>
                </a:lnTo>
                <a:lnTo>
                  <a:pt x="246430" y="2464307"/>
                </a:lnTo>
                <a:lnTo>
                  <a:pt x="196764" y="2459300"/>
                </a:lnTo>
                <a:lnTo>
                  <a:pt x="150506" y="2444938"/>
                </a:lnTo>
                <a:lnTo>
                  <a:pt x="108646" y="2422215"/>
                </a:lnTo>
                <a:lnTo>
                  <a:pt x="72175" y="2392124"/>
                </a:lnTo>
                <a:lnTo>
                  <a:pt x="42084" y="2355657"/>
                </a:lnTo>
                <a:lnTo>
                  <a:pt x="19364" y="2313807"/>
                </a:lnTo>
                <a:lnTo>
                  <a:pt x="5006" y="2267566"/>
                </a:lnTo>
                <a:lnTo>
                  <a:pt x="0" y="2217928"/>
                </a:lnTo>
                <a:lnTo>
                  <a:pt x="0" y="246379"/>
                </a:lnTo>
                <a:close/>
              </a:path>
            </a:pathLst>
          </a:custGeom>
          <a:ln w="19811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528574"/>
            <a:ext cx="8915400" cy="2114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3039300"/>
            <a:ext cx="891540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12289346"/>
            <a:ext cx="316992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12289346"/>
            <a:ext cx="227838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12289346"/>
            <a:ext cx="227838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1495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4050" dirty="0">
              <a:latin typeface="Calibri"/>
              <a:cs typeface="Calibri"/>
            </a:endParaRPr>
          </a:p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lang="tr-TR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lang="tr-TR" sz="16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MÜDÜR,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E-DEVLET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SİSTEMİNE TC KİMLİK NO VE ŞİFRE YAZARAK GİRİŞ YAPACAK.</a:t>
            </a:r>
            <a:endParaRPr lang="tr-TR"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205027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 smtClean="0">
                <a:solidFill>
                  <a:srgbClr val="FFFFFF"/>
                </a:solidFill>
                <a:cs typeface="Calibri"/>
              </a:rPr>
              <a:t>ÇIKAN EKRANDA OKUL GÖREV TANIMLAMAYA GİRİLECEK ( GÖREV TANIMLAMA 1 SEFERE MAHSUS YAPILACAK )</a:t>
            </a:r>
            <a:endParaRPr lang="tr-TR" dirty="0"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822661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endParaRPr sz="4050" dirty="0"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25728"/>
            <a:ext cx="4419600" cy="2400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Dikdörtgen 43"/>
          <p:cNvSpPr/>
          <p:nvPr/>
        </p:nvSpPr>
        <p:spPr>
          <a:xfrm>
            <a:off x="872744" y="5280621"/>
            <a:ext cx="3381198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SİSTEME GİRİLDİKTEN SONRA ARAMA KISMINA SPOR BİLGİ SİSTEMİ YAZILACAK.</a:t>
            </a:r>
            <a:endParaRPr lang="tr-TR" dirty="0">
              <a:cs typeface="Calibri"/>
            </a:endParaRPr>
          </a:p>
        </p:txBody>
      </p:sp>
      <p:grpSp>
        <p:nvGrpSpPr>
          <p:cNvPr id="45" name="object 22"/>
          <p:cNvGrpSpPr/>
          <p:nvPr/>
        </p:nvGrpSpPr>
        <p:grpSpPr>
          <a:xfrm>
            <a:off x="4871974" y="4459160"/>
            <a:ext cx="4945380" cy="2520950"/>
            <a:chOff x="4885941" y="1670282"/>
            <a:chExt cx="4945380" cy="2520950"/>
          </a:xfrm>
        </p:grpSpPr>
        <p:pic>
          <p:nvPicPr>
            <p:cNvPr id="4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941" y="1670282"/>
              <a:ext cx="4945385" cy="2520728"/>
            </a:xfrm>
            <a:prstGeom prst="rect">
              <a:avLst/>
            </a:prstGeom>
          </p:spPr>
        </p:pic>
        <p:pic>
          <p:nvPicPr>
            <p:cNvPr id="47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8" y="1716024"/>
              <a:ext cx="4780788" cy="2365248"/>
            </a:xfrm>
            <a:prstGeom prst="rect">
              <a:avLst/>
            </a:prstGeom>
          </p:spPr>
        </p:pic>
        <p:sp>
          <p:nvSpPr>
            <p:cNvPr id="48" name="object 25"/>
            <p:cNvSpPr/>
            <p:nvPr/>
          </p:nvSpPr>
          <p:spPr>
            <a:xfrm>
              <a:off x="4921758" y="1696974"/>
              <a:ext cx="4819015" cy="2403475"/>
            </a:xfrm>
            <a:custGeom>
              <a:avLst/>
              <a:gdLst/>
              <a:ahLst/>
              <a:cxnLst/>
              <a:rect l="l" t="t" r="r" b="b"/>
              <a:pathLst>
                <a:path w="4819015" h="2403475">
                  <a:moveTo>
                    <a:pt x="0" y="2403348"/>
                  </a:moveTo>
                  <a:lnTo>
                    <a:pt x="4818888" y="2403348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4033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437895" y="8251063"/>
            <a:ext cx="4191509" cy="60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ÇIKAN EKRANDA OKUL SPORLARI BÖLÜMÜNE GİRİLECEK</a:t>
            </a:r>
            <a:endParaRPr lang="tr-TR" dirty="0">
              <a:cs typeface="Calibri"/>
            </a:endParaRPr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7349861"/>
            <a:ext cx="4419600" cy="2404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2" name="object 30"/>
          <p:cNvGrpSpPr/>
          <p:nvPr/>
        </p:nvGrpSpPr>
        <p:grpSpPr>
          <a:xfrm>
            <a:off x="4861242" y="10333482"/>
            <a:ext cx="4907915" cy="2504440"/>
            <a:chOff x="4924038" y="7359385"/>
            <a:chExt cx="4907915" cy="2504440"/>
          </a:xfrm>
        </p:grpSpPr>
        <p:pic>
          <p:nvPicPr>
            <p:cNvPr id="53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4038" y="7359385"/>
              <a:ext cx="4907291" cy="2503948"/>
            </a:xfrm>
            <a:prstGeom prst="rect">
              <a:avLst/>
            </a:prstGeom>
          </p:spPr>
        </p:pic>
        <p:pic>
          <p:nvPicPr>
            <p:cNvPr id="54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8907" y="7405116"/>
              <a:ext cx="4742688" cy="2348484"/>
            </a:xfrm>
            <a:prstGeom prst="rect">
              <a:avLst/>
            </a:prstGeom>
          </p:spPr>
        </p:pic>
        <p:sp>
          <p:nvSpPr>
            <p:cNvPr id="55" name="object 33"/>
            <p:cNvSpPr/>
            <p:nvPr/>
          </p:nvSpPr>
          <p:spPr>
            <a:xfrm>
              <a:off x="4959857" y="7386066"/>
              <a:ext cx="4780915" cy="2386965"/>
            </a:xfrm>
            <a:custGeom>
              <a:avLst/>
              <a:gdLst/>
              <a:ahLst/>
              <a:cxnLst/>
              <a:rect l="l" t="t" r="r" b="b"/>
              <a:pathLst>
                <a:path w="4780915" h="2386965">
                  <a:moveTo>
                    <a:pt x="0" y="2386584"/>
                  </a:moveTo>
                  <a:lnTo>
                    <a:pt x="4780788" y="2386584"/>
                  </a:lnTo>
                  <a:lnTo>
                    <a:pt x="4780788" y="0"/>
                  </a:lnTo>
                  <a:lnTo>
                    <a:pt x="0" y="0"/>
                  </a:lnTo>
                  <a:lnTo>
                    <a:pt x="0" y="23865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sz="40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97795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DAHA SONRA AYNI EKRANDA SAĞ ALTTA BULUNAN YEŞİL BUTON SBS GİRİŞ YAP TIKLANACAK ÇIKAN UYARIYA EVET EMİNİM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ONAYI VERİLEREK SİTEME GİRİŞ YAPILACAK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04158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8</a:t>
            </a:r>
          </a:p>
          <a:p>
            <a:pPr marL="12700" algn="ctr">
              <a:lnSpc>
                <a:spcPct val="100000"/>
              </a:lnSpc>
              <a:spcBef>
                <a:spcPts val="1220"/>
              </a:spcBef>
            </a:pPr>
            <a:r>
              <a:rPr lang="tr-TR" b="1" i="1" dirty="0" smtClean="0">
                <a:solidFill>
                  <a:schemeClr val="bg1"/>
                </a:solidFill>
                <a:latin typeface="Calibri"/>
                <a:cs typeface="Calibri"/>
              </a:rPr>
              <a:t>TC KİMLİK NO YAZAN YERE SPORCUNUN TC Sİ YAZILARAK EKRANIN SAĞINDAKİ YEŞİL BUTON TIKLANACAK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798822" y="4486540"/>
            <a:ext cx="4945380" cy="2334895"/>
            <a:chOff x="4885941" y="4559832"/>
            <a:chExt cx="4945380" cy="233489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72744" y="4451731"/>
            <a:ext cx="28702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181857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7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SOL TARAFTA BULUNAN SPORCU KISMI TIKLANACAK SONRA SPORCU İŞLEMLERİ DAHA SONRA SPORCU ARA KISMINA GİRİLECEK.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87452" y="2324251"/>
            <a:ext cx="4953000" cy="1113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OKUL</a:t>
            </a:r>
            <a:r>
              <a:rPr lang="tr-TR" sz="16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GÖREV</a:t>
            </a:r>
            <a:r>
              <a:rPr lang="tr-TR" sz="16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TANIMLAMA’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BÖLÜMÜNE 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TIKLADIKTAN</a:t>
            </a:r>
            <a:r>
              <a:rPr lang="tr-TR" sz="16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SONRA,</a:t>
            </a: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 İSTENİLEN BİLGİLİLER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GİRİLEREK GÖREV OLUŞTUR BUTONUNA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BASILACAK</a:t>
            </a:r>
            <a:endParaRPr lang="tr-TR" sz="1600" dirty="0">
              <a:cs typeface="Calibri"/>
            </a:endParaRPr>
          </a:p>
        </p:txBody>
      </p:sp>
      <p:grpSp>
        <p:nvGrpSpPr>
          <p:cNvPr id="44" name="object 26"/>
          <p:cNvGrpSpPr/>
          <p:nvPr/>
        </p:nvGrpSpPr>
        <p:grpSpPr>
          <a:xfrm>
            <a:off x="4646471" y="1638156"/>
            <a:ext cx="4945380" cy="2334895"/>
            <a:chOff x="4885941" y="4559832"/>
            <a:chExt cx="4945380" cy="2334895"/>
          </a:xfrm>
        </p:grpSpPr>
        <p:pic>
          <p:nvPicPr>
            <p:cNvPr id="45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47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Resi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373874"/>
            <a:ext cx="4651048" cy="2357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22" y="10333482"/>
            <a:ext cx="4877308" cy="24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2316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00" b="1" i="1" dirty="0" smtClean="0">
                <a:solidFill>
                  <a:srgbClr val="FFC000"/>
                </a:solidFill>
                <a:latin typeface="Calibri"/>
                <a:cs typeface="Calibri"/>
              </a:rPr>
              <a:t>9</a:t>
            </a:r>
          </a:p>
          <a:p>
            <a:pPr marL="101600" algn="ctr">
              <a:lnSpc>
                <a:spcPct val="100000"/>
              </a:lnSpc>
              <a:spcBef>
                <a:spcPts val="105"/>
              </a:spcBef>
            </a:pPr>
            <a:r>
              <a:rPr lang="tr-TR" dirty="0" smtClean="0">
                <a:solidFill>
                  <a:schemeClr val="bg1"/>
                </a:solidFill>
                <a:latin typeface="Calibri"/>
                <a:cs typeface="Calibri"/>
              </a:rPr>
              <a:t>SPORCU AŞAĞIYA GELECEK TC KİMLİK NONUN YANINDAKİ YUVARLAĞA TİK KOYULARAK SAĞ ALTTAKİ MAVİ BUTON SPORCUYA GİT TIKLANACAK</a:t>
            </a:r>
          </a:p>
          <a:p>
            <a:pPr marL="101600">
              <a:lnSpc>
                <a:spcPct val="100000"/>
              </a:lnSpc>
              <a:spcBef>
                <a:spcPts val="105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116602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SPORCU SİSTEME KAYITLI İSE BİLGİLERİ OTOMATİK GELECEK ÜST KISIMDA BULUNAN OKUL OYUNCU KART BUTONU TIKLANACAK  ( </a:t>
            </a:r>
            <a:r>
              <a:rPr lang="tr-TR"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KAYITLI SPORCULAR İÇİN YARDIM ALMAYA 14.SLAYTTAN DEVAM EDİN )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4237" y="6879507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49464" y="10333482"/>
            <a:ext cx="3979940" cy="2526157"/>
            <a:chOff x="649464" y="10333482"/>
            <a:chExt cx="3979940" cy="2526157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464" y="103964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77970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12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656208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858" y="7277165"/>
            <a:ext cx="3535679" cy="2575257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11</a:t>
            </a:r>
          </a:p>
          <a:p>
            <a:pPr marL="17145" algn="ctr">
              <a:lnSpc>
                <a:spcPct val="100000"/>
              </a:lnSpc>
              <a:spcBef>
                <a:spcPts val="1555"/>
              </a:spcBef>
            </a:pPr>
            <a:r>
              <a:rPr lang="tr-TR" sz="1600" b="1" i="1" dirty="0" smtClean="0">
                <a:solidFill>
                  <a:schemeClr val="bg1"/>
                </a:solidFill>
                <a:latin typeface="Calibri"/>
                <a:cs typeface="Calibri"/>
              </a:rPr>
              <a:t>EĞER SPORCU KAYITLI DEĞİL İSE SPORCU ARA KISMINA TC KİMLİK NO YAZILIP  SAĞ TARAFTAKİ YEŞİL ARAMA BUTONUNA BASTIĞIMIZDA SPORCU SİSTEME KAYITLI OLMADIĞI İÇİN BİLGİLERİ GELMEYECEK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1" y="1605476"/>
            <a:ext cx="4756913" cy="2312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4487419"/>
            <a:ext cx="4702046" cy="2338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250601"/>
            <a:ext cx="4702045" cy="2463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10493375"/>
            <a:ext cx="470204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Dikdörtgen 22"/>
          <p:cNvSpPr/>
          <p:nvPr/>
        </p:nvSpPr>
        <p:spPr>
          <a:xfrm>
            <a:off x="157339" y="1120339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SAĞ ALTA BULUNAN MAVİ BUTONA  </a:t>
            </a:r>
          </a:p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( BULUNAMAYANI EKLEMEK İÇİN TIKLAYINA BASILACAK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8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66" y="1567942"/>
            <a:ext cx="4110990" cy="2863850"/>
            <a:chOff x="426466" y="1567942"/>
            <a:chExt cx="411099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7"/>
                  </a:lnTo>
                  <a:lnTo>
                    <a:pt x="3844036" y="2464307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79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79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7"/>
                  </a:lnTo>
                  <a:lnTo>
                    <a:pt x="246430" y="2464307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1323" y="4096512"/>
              <a:ext cx="539750" cy="335280"/>
            </a:xfrm>
            <a:custGeom>
              <a:avLst/>
              <a:gdLst/>
              <a:ahLst/>
              <a:cxnLst/>
              <a:rect l="l" t="t" r="r" b="b"/>
              <a:pathLst>
                <a:path w="539750" h="335279">
                  <a:moveTo>
                    <a:pt x="431545" y="0"/>
                  </a:moveTo>
                  <a:lnTo>
                    <a:pt x="107950" y="0"/>
                  </a:lnTo>
                  <a:lnTo>
                    <a:pt x="107950" y="167640"/>
                  </a:lnTo>
                  <a:lnTo>
                    <a:pt x="0" y="167640"/>
                  </a:lnTo>
                  <a:lnTo>
                    <a:pt x="269748" y="335279"/>
                  </a:lnTo>
                  <a:lnTo>
                    <a:pt x="539495" y="167640"/>
                  </a:lnTo>
                  <a:lnTo>
                    <a:pt x="431545" y="167640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6719" y="4477512"/>
            <a:ext cx="4110354" cy="5369560"/>
            <a:chOff x="426719" y="4477512"/>
            <a:chExt cx="4110354" cy="5369560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844036" y="2464308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80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80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324" y="7002780"/>
              <a:ext cx="539750" cy="317500"/>
            </a:xfrm>
            <a:custGeom>
              <a:avLst/>
              <a:gdLst/>
              <a:ahLst/>
              <a:cxnLst/>
              <a:rect l="l" t="t" r="r" b="b"/>
              <a:pathLst>
                <a:path w="539750" h="317500">
                  <a:moveTo>
                    <a:pt x="431545" y="0"/>
                  </a:moveTo>
                  <a:lnTo>
                    <a:pt x="107950" y="0"/>
                  </a:lnTo>
                  <a:lnTo>
                    <a:pt x="107950" y="158495"/>
                  </a:lnTo>
                  <a:lnTo>
                    <a:pt x="0" y="158495"/>
                  </a:lnTo>
                  <a:lnTo>
                    <a:pt x="269748" y="316991"/>
                  </a:lnTo>
                  <a:lnTo>
                    <a:pt x="539495" y="158495"/>
                  </a:lnTo>
                  <a:lnTo>
                    <a:pt x="431545" y="158495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384416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844163" y="2462784"/>
                  </a:lnTo>
                  <a:lnTo>
                    <a:pt x="3893795" y="2457781"/>
                  </a:lnTo>
                  <a:lnTo>
                    <a:pt x="3940022" y="2443434"/>
                  </a:lnTo>
                  <a:lnTo>
                    <a:pt x="3981852" y="2420731"/>
                  </a:lnTo>
                  <a:lnTo>
                    <a:pt x="4018295" y="2390663"/>
                  </a:lnTo>
                  <a:lnTo>
                    <a:pt x="4048363" y="2354220"/>
                  </a:lnTo>
                  <a:lnTo>
                    <a:pt x="4071066" y="2312390"/>
                  </a:lnTo>
                  <a:lnTo>
                    <a:pt x="4085413" y="2266163"/>
                  </a:lnTo>
                  <a:lnTo>
                    <a:pt x="4090416" y="2216531"/>
                  </a:lnTo>
                  <a:lnTo>
                    <a:pt x="4090416" y="246253"/>
                  </a:lnTo>
                  <a:lnTo>
                    <a:pt x="4085413" y="196620"/>
                  </a:lnTo>
                  <a:lnTo>
                    <a:pt x="4071066" y="150393"/>
                  </a:lnTo>
                  <a:lnTo>
                    <a:pt x="4048363" y="108563"/>
                  </a:lnTo>
                  <a:lnTo>
                    <a:pt x="4018295" y="72120"/>
                  </a:lnTo>
                  <a:lnTo>
                    <a:pt x="3981852" y="42052"/>
                  </a:lnTo>
                  <a:lnTo>
                    <a:pt x="3940022" y="19349"/>
                  </a:lnTo>
                  <a:lnTo>
                    <a:pt x="3893795" y="5002"/>
                  </a:lnTo>
                  <a:lnTo>
                    <a:pt x="38441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844163" y="0"/>
                  </a:lnTo>
                  <a:lnTo>
                    <a:pt x="3893795" y="5002"/>
                  </a:lnTo>
                  <a:lnTo>
                    <a:pt x="3940022" y="19349"/>
                  </a:lnTo>
                  <a:lnTo>
                    <a:pt x="3981852" y="42052"/>
                  </a:lnTo>
                  <a:lnTo>
                    <a:pt x="4018295" y="72120"/>
                  </a:lnTo>
                  <a:lnTo>
                    <a:pt x="4048363" y="108563"/>
                  </a:lnTo>
                  <a:lnTo>
                    <a:pt x="4071066" y="150393"/>
                  </a:lnTo>
                  <a:lnTo>
                    <a:pt x="4085413" y="196620"/>
                  </a:lnTo>
                  <a:lnTo>
                    <a:pt x="4090416" y="246253"/>
                  </a:lnTo>
                  <a:lnTo>
                    <a:pt x="4090416" y="2216531"/>
                  </a:lnTo>
                  <a:lnTo>
                    <a:pt x="4085413" y="2266163"/>
                  </a:lnTo>
                  <a:lnTo>
                    <a:pt x="4071066" y="2312390"/>
                  </a:lnTo>
                  <a:lnTo>
                    <a:pt x="4048363" y="2354220"/>
                  </a:lnTo>
                  <a:lnTo>
                    <a:pt x="4018295" y="2390663"/>
                  </a:lnTo>
                  <a:lnTo>
                    <a:pt x="3981852" y="2420731"/>
                  </a:lnTo>
                  <a:lnTo>
                    <a:pt x="3940022" y="2443434"/>
                  </a:lnTo>
                  <a:lnTo>
                    <a:pt x="3893795" y="2457781"/>
                  </a:lnTo>
                  <a:lnTo>
                    <a:pt x="384416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6419" y="4451731"/>
            <a:ext cx="382524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14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456" y="7125634"/>
            <a:ext cx="3540760" cy="165109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lang="tr-TR" sz="4050" b="1" i="1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555"/>
              </a:spcBef>
            </a:pPr>
            <a:endParaRPr lang="tr-TR" sz="4050" b="1" i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1323" y="9898380"/>
            <a:ext cx="539750" cy="372110"/>
          </a:xfrm>
          <a:custGeom>
            <a:avLst/>
            <a:gdLst/>
            <a:ahLst/>
            <a:cxnLst/>
            <a:rect l="l" t="t" r="r" b="b"/>
            <a:pathLst>
              <a:path w="539750" h="372109">
                <a:moveTo>
                  <a:pt x="431545" y="0"/>
                </a:moveTo>
                <a:lnTo>
                  <a:pt x="107950" y="0"/>
                </a:lnTo>
                <a:lnTo>
                  <a:pt x="107950" y="185927"/>
                </a:lnTo>
                <a:lnTo>
                  <a:pt x="0" y="185927"/>
                </a:lnTo>
                <a:lnTo>
                  <a:pt x="269748" y="371855"/>
                </a:lnTo>
                <a:lnTo>
                  <a:pt x="539495" y="185927"/>
                </a:lnTo>
                <a:lnTo>
                  <a:pt x="431545" y="185927"/>
                </a:lnTo>
                <a:lnTo>
                  <a:pt x="43154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776" y="10313924"/>
            <a:ext cx="3757295" cy="3345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47625" marR="43180" indent="-635" algn="ctr">
              <a:lnSpc>
                <a:spcPct val="81200"/>
              </a:lnSpc>
              <a:spcBef>
                <a:spcPts val="1020"/>
              </a:spcBef>
            </a:pP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6" name="Dikdörtgen 45"/>
          <p:cNvSpPr/>
          <p:nvPr/>
        </p:nvSpPr>
        <p:spPr>
          <a:xfrm>
            <a:off x="408050" y="1756860"/>
            <a:ext cx="897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3000" b="1" i="1" dirty="0" smtClean="0">
                <a:solidFill>
                  <a:srgbClr val="FFC000"/>
                </a:solidFill>
                <a:cs typeface="Calibri"/>
              </a:rPr>
              <a:t>13</a:t>
            </a:r>
            <a:endParaRPr lang="tr-TR" sz="3000" dirty="0">
              <a:cs typeface="Calibri"/>
            </a:endParaRPr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6" y="4699047"/>
            <a:ext cx="4780787" cy="2017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7550188"/>
            <a:ext cx="4639058" cy="21712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Dikdörtgen 21"/>
          <p:cNvSpPr/>
          <p:nvPr/>
        </p:nvSpPr>
        <p:spPr>
          <a:xfrm>
            <a:off x="2336" y="7882124"/>
            <a:ext cx="4953000" cy="1828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ÖĞRENCİ BİLGİLERİ OTOMATİK GELECEK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GELEN BİLGİLERİN EN ALTINDAKİ OYUN TÜRÜ SEÇİLEREK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SAĞ ALTTAKİ KAYDET BUTONUNA BASILACAK VE OYUNCU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KARTI ÇIKARILMIŞ OLACAK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( İLKOKULLAR HEM İFET HEMDE GELENEKSEL ÇOCUK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OYUNLARINI SEÇECEK ORTA OKULLAR SADECE GELENEKSEL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ÇOCUK OYUNLARINI SEÇECEK </a:t>
            </a:r>
            <a:r>
              <a:rPr lang="tr-TR" spc="-5" dirty="0">
                <a:solidFill>
                  <a:srgbClr val="FFFFFF"/>
                </a:solidFill>
                <a:cs typeface="Calibri"/>
              </a:rPr>
              <a:t>) </a:t>
            </a:r>
            <a:endParaRPr lang="tr-TR" dirty="0">
              <a:cs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87452" y="5174970"/>
            <a:ext cx="4953000" cy="103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AÇILAN SAYFADA SAĞ ÜSTTE 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BULUNAN YEŞİL RENK YENİ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 EKLE BUTONU TIKLANACAK </a:t>
            </a:r>
            <a:endParaRPr lang="tr-TR" dirty="0">
              <a:cs typeface="Calibri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3" y="1623510"/>
            <a:ext cx="4639058" cy="2334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Dikdörtgen 24"/>
          <p:cNvSpPr/>
          <p:nvPr/>
        </p:nvSpPr>
        <p:spPr>
          <a:xfrm>
            <a:off x="251279" y="2144846"/>
            <a:ext cx="4680763" cy="187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GELEN EKRANA TC KİMLİK NO OTOMATİK GELECEK VE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YEŞİL BUTON TC KİMLİK SORGULA TIKLANACAK BİLGİLER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OTOMATİK GELECEK SAĞ TARAFTA BULUNAN ALANA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TEL VE MAİL YAZILDIKTAN SONRA SAĞ ALTTAKİ YEŞİL KAYDET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BUTONUNA TIKLANACAK EKRANA GELEN EMİN MİSİNİZ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UYARISINA EVET DENİLECEK BÖYLECE SPORCU SİSTEME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KAYIT EDİLECEK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100" b="1" spc="-5" dirty="0" smtClean="0">
                <a:solidFill>
                  <a:srgbClr val="FF0000"/>
                </a:solidFill>
                <a:cs typeface="Calibri"/>
              </a:rPr>
              <a:t>DAHA SONRA 7.SLAYTTAN İTİBAREN İŞLEMLER SIRA İLE YAPILACAK</a:t>
            </a: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.</a:t>
            </a:r>
            <a:endParaRPr lang="tr-TR" sz="1100" dirty="0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371</Words>
  <Application>Microsoft Office PowerPoint</Application>
  <PresentationFormat>Özel</PresentationFormat>
  <Paragraphs>56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OZLU</dc:creator>
  <cp:lastModifiedBy>numan savur</cp:lastModifiedBy>
  <cp:revision>15</cp:revision>
  <dcterms:created xsi:type="dcterms:W3CDTF">2022-02-28T11:31:16Z</dcterms:created>
  <dcterms:modified xsi:type="dcterms:W3CDTF">2022-03-21T12:18:53Z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2022-02-28T00:00:00Z</vt:filetime>
  </property>
</Properties>
</file>